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2626" y="1883231"/>
            <a:ext cx="7380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Hasta el momento no se generaron actas de Entrega-Recepción. 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En cuanto se realice algún procedimiento y éste sea concluido y la información proporcionada por el área responsable, será publicada como corresponde. 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34</Words>
  <Application>Microsoft Office PowerPoint</Application>
  <PresentationFormat>Presentación en pantalla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valvago82@gmail.com</cp:lastModifiedBy>
  <cp:revision>77</cp:revision>
  <dcterms:created xsi:type="dcterms:W3CDTF">2017-02-28T19:33:47Z</dcterms:created>
  <dcterms:modified xsi:type="dcterms:W3CDTF">2023-04-13T20:37:15Z</dcterms:modified>
</cp:coreProperties>
</file>